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0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1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7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0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7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9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0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97E1-517D-4E8C-96D8-3EB481A66E2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B361-7A37-47EB-833B-6D58F8B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Forum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How to add a power point presentation to a posting.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sz="1200" dirty="0" smtClean="0"/>
              <a:t>February 9, 2014</a:t>
            </a:r>
            <a:endParaRPr lang="en-US" sz="1200" dirty="0" smtClean="0"/>
          </a:p>
          <a:p>
            <a:pPr marL="171450" indent="-171450">
              <a:buFont typeface="Wingdings" pitchFamily="2" charset="2"/>
              <a:buChar char="v"/>
            </a:pP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 in the thread that you want to add a PPT presentation.</a:t>
            </a:r>
          </a:p>
          <a:p>
            <a:r>
              <a:rPr lang="en-US" dirty="0" smtClean="0"/>
              <a:t>Go back to that posting and notice that there is an attach button.</a:t>
            </a:r>
          </a:p>
          <a:p>
            <a:r>
              <a:rPr lang="en-US" dirty="0" smtClean="0"/>
              <a:t>Click the attach button</a:t>
            </a:r>
          </a:p>
          <a:p>
            <a:r>
              <a:rPr lang="en-US" dirty="0" smtClean="0"/>
              <a:t>Browse your files to find the PPT  and upload the file.</a:t>
            </a:r>
          </a:p>
          <a:p>
            <a:r>
              <a:rPr lang="en-US" dirty="0" smtClean="0"/>
              <a:t>Hit the up arrow to go back to the forum to see the attachment.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Testing Forum Software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Ludwig Van Beethoven</dc:title>
  <dc:creator>John</dc:creator>
  <cp:lastModifiedBy>John</cp:lastModifiedBy>
  <cp:revision>3</cp:revision>
  <dcterms:created xsi:type="dcterms:W3CDTF">2011-01-20T21:37:11Z</dcterms:created>
  <dcterms:modified xsi:type="dcterms:W3CDTF">2014-02-09T14:18:57Z</dcterms:modified>
</cp:coreProperties>
</file>